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08175-DCF0-F51D-AF1E-408BFA13CF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610AA7-514E-4A96-4F54-AECAA6306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14C6F-8BFA-7CDD-D90F-AE10B0E66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9FFFA-60C0-F1C3-7D19-43E12FFC7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431E2-7F24-3FA3-758D-AD11C06E6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3045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48A70-B31C-1BCB-35A8-51D5D418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C5426E-2739-B321-BC4A-ACD3E08525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74902-D676-BF29-7254-E90F75F75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00658-7A04-F8EB-B55D-0EA376046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FC072-FF31-7F14-4BB0-715F19FA8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335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4839CA-A508-BDD8-1208-BE65CEACD6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00EE39-E938-869E-C217-0FD4D5878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56936-56E0-AF35-BF41-5AD1180C0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F477E-BF53-7EC7-E981-AA13D60FF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2B262-1F65-E529-28F5-BC2F54E5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9731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1921B-4A36-EF17-B4E7-06B796D57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76F30-D350-3399-AFDE-1A8DEEF9E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8C485-182A-7A55-4423-827B31BFA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A88F8-A75B-0137-F49E-62F7A93C7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70215-1857-BE18-2B9F-31478224B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2095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E574F-9C9A-BAB2-8E76-603FF3AFA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28343-EDB6-0A93-74E9-BF9643416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C7ACB-4BEF-1F6B-5C54-F57581216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70424-8201-4739-522C-E87D7674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4127C-2F54-31BD-E44B-506D23561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2013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1C611-393A-A8CD-073C-0A25AA7B3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4DD3D-8475-C554-CF36-BA05B58CFC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DC812-5738-9EC8-ECFC-E25A91DB9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756AE1-2E9E-4A0A-A365-1B744AF26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B43C4-9050-9964-71F1-D1DA780F1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19C738-3F22-870F-926F-F54B5F989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0097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BC3E6-4302-B5CF-89AD-ABD075A89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6417D-F242-1F43-3C34-A1815CBF9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74481-1419-EE04-EFC0-B303F18AAE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396A06-B031-09CD-AF19-F749C9B7BD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E127E0-2C8F-AC1E-484F-9D660F20DB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BABC14-0C12-4BC1-0FA5-B0E0AFAD1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C054BC-AFCC-580E-7050-A02FC0B15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91B277-E5ED-3511-D623-1BA491ADC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581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29AFF-D4FC-051E-5F62-73A4DF6C9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208D18-9308-56FA-162B-2069F1CDD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36EA2B-8163-ABFA-C30A-50F433E47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CE578-153C-2D47-AA68-25CDF5801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9761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259C30-DBB2-C2B1-5ADA-EB2B1CB39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697BEC-1F4B-5251-534E-66B8C002F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DE15A-2AC3-8189-B39A-EE576FCFB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9165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BBF39-0DCA-40F3-F883-F24CAE870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5147-BB99-AD02-088F-8016E25F1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832B9-756C-7612-B42E-9EFA1F082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EF372-26A7-B816-268C-84FD7627D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ACAA6-5718-22C1-EC3C-ED995418C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B7C8F-18C6-38E0-BC39-89B9B7BC6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3356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CDD3A-B11D-4997-7490-20BE91C7A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A89A70-FC90-C663-AEFA-2298CA6741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1C6638-2443-4F3B-F36D-DB711D4123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AE250D-F501-C416-970B-88434C052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EC605-D2FE-B6CE-DE2D-CA36E3340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C1C9C-0CD9-EABA-ABFD-780B53C66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6376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14197-0663-6C83-33BD-0AF3DC878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64F86F-C71D-6D8C-EEE5-64ED6FF02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58724-2E97-AEEE-7B98-43CDD6C5C2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F96AE-8461-4B7F-B7DF-9B232BD9AF72}" type="datetimeFigureOut">
              <a:rPr lang="en-CA" smtClean="0"/>
              <a:t>2023-04-03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0D22A-2F09-B96D-18AC-D6F481F74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A98A6-B392-F7BD-3929-5B875C475D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037F9-754C-4F52-8D2A-3929FC7D118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3838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AEF8D-BDE8-9E26-F882-55E6C55D58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7EECF-AADB-FEEA-6C1B-28B8F63DC3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10A18517-93BB-5C80-C514-673C0E8B61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252413"/>
            <a:ext cx="12192000" cy="6353175"/>
          </a:xfrm>
          <a:prstGeom prst="rect">
            <a:avLst/>
          </a:prstGeom>
        </p:spPr>
      </p:pic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AABDFC8F-D0B4-EC49-689B-6F5CE111F23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2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47"/>
    </mc:Choice>
    <mc:Fallback xmlns="">
      <p:transition spd="slow" advTm="30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64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44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0</Words>
  <Application>Microsoft Office PowerPoint</Application>
  <PresentationFormat>Widescreen</PresentationFormat>
  <Paragraphs>0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Tathyanna Maximiano</dc:creator>
  <cp:lastModifiedBy>Tathyanna Maximiano</cp:lastModifiedBy>
  <cp:revision>2</cp:revision>
  <dcterms:created xsi:type="dcterms:W3CDTF">2023-03-14T22:02:41Z</dcterms:created>
  <dcterms:modified xsi:type="dcterms:W3CDTF">2023-04-04T01:58:52Z</dcterms:modified>
</cp:coreProperties>
</file>

<file path=docProps/thumbnail.jpeg>
</file>